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113A9D2-9D6B-4929-AA2D-F23B5EE8CBE7}" styleName="Designformatvorlage 2 - Akz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656826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75528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055626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65145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30503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87600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53236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072700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353837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441349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718054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100E05-4296-47A5-AF02-AF6B12243480}" type="datetimeFigureOut">
              <a:rPr lang="de-DE" smtClean="0"/>
              <a:t>31.03.2011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269469-4ED5-4C5C-A887-709877FDDC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676672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spc="6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Papageivogel</a:t>
            </a:r>
            <a:r>
              <a:rPr lang="de-DE" dirty="0" smtClean="0"/>
              <a:t> </a:t>
            </a:r>
            <a:endParaRPr lang="de-DE" dirty="0"/>
          </a:p>
        </p:txBody>
      </p:sp>
      <p:pic>
        <p:nvPicPr>
          <p:cNvPr id="4" name="Inhaltsplatzhalt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34815" y="1600200"/>
            <a:ext cx="4074370" cy="4525963"/>
          </a:xfrm>
        </p:spPr>
      </p:pic>
    </p:spTree>
    <p:extLst>
      <p:ext uri="{BB962C8B-B14F-4D97-AF65-F5344CB8AC3E}">
        <p14:creationId xmlns:p14="http://schemas.microsoft.com/office/powerpoint/2010/main" val="32369036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Nicht nur auf Island zu finden: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r>
              <a:rPr lang="de-DE" dirty="0" smtClean="0"/>
              <a:t>Vorkommen:</a:t>
            </a:r>
          </a:p>
          <a:p>
            <a:r>
              <a:rPr lang="de-DE" dirty="0" smtClean="0"/>
              <a:t>Nord-Pazifik</a:t>
            </a:r>
          </a:p>
          <a:p>
            <a:r>
              <a:rPr lang="de-DE" dirty="0" smtClean="0"/>
              <a:t>Nord-Atlantik</a:t>
            </a:r>
          </a:p>
          <a:p>
            <a:r>
              <a:rPr lang="de-DE" dirty="0" smtClean="0"/>
              <a:t>Englisch: </a:t>
            </a:r>
            <a:r>
              <a:rPr lang="de-DE" dirty="0" err="1" smtClean="0"/>
              <a:t>Puffin</a:t>
            </a:r>
            <a:endParaRPr lang="de-DE" dirty="0"/>
          </a:p>
          <a:p>
            <a:r>
              <a:rPr lang="de-DE" dirty="0" smtClean="0"/>
              <a:t>Isländisch: </a:t>
            </a:r>
            <a:r>
              <a:rPr lang="de-DE" dirty="0" err="1" smtClean="0"/>
              <a:t>Lundi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1626868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</Words>
  <Application>Microsoft Office PowerPoint</Application>
  <PresentationFormat>Bildschirmpräsentation (4:3)</PresentationFormat>
  <Paragraphs>7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Larissa</vt:lpstr>
      <vt:lpstr>Papageivogel </vt:lpstr>
      <vt:lpstr>Nicht nur auf Island zu finden:</vt:lpstr>
    </vt:vector>
  </TitlesOfParts>
  <Company>Stadt Königswinter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Papageienvogel  Englisch: Puffin – Isländisch: Lundi</dc:title>
  <dc:creator>London, Heike</dc:creator>
  <cp:lastModifiedBy>London, Heike</cp:lastModifiedBy>
  <cp:revision>17</cp:revision>
  <dcterms:created xsi:type="dcterms:W3CDTF">2011-03-30T16:01:43Z</dcterms:created>
  <dcterms:modified xsi:type="dcterms:W3CDTF">2011-03-31T14:02:40Z</dcterms:modified>
</cp:coreProperties>
</file>

<file path=docProps/thumbnail.jpeg>
</file>